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E6BD"/>
    <a:srgbClr val="FE3F00"/>
    <a:srgbClr val="FF9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21"/>
    <p:restoredTop sz="94743"/>
  </p:normalViewPr>
  <p:slideViewPr>
    <p:cSldViewPr snapToGrid="0">
      <p:cViewPr>
        <p:scale>
          <a:sx n="75" d="100"/>
          <a:sy n="75" d="100"/>
        </p:scale>
        <p:origin x="-714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2114FFF-4824-85BE-24C6-AE74217ED9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667528CE-A0F0-2163-46DA-C563604F11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51D7C5A-A636-AD52-7689-43AF6F908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C99B-8C3B-C04F-A5FD-3B2CA1B4252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8065B07-FBAD-F0AA-F20F-3677C5E35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9843317-A9BA-6DA4-CD91-4C88D00DA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FFF71-4E4F-BC4B-979D-F64290DBD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042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1401822-8C12-EEE0-FFF0-E0A5DA1BD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590BE354-232C-7C6D-B37A-1A9635C083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E7E806A-1C8C-8540-5330-5F71C2105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C99B-8C3B-C04F-A5FD-3B2CA1B4252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19A6724-9780-1201-E6CB-82746B420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3435549-3197-48BA-023C-5E498C2A5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FFF71-4E4F-BC4B-979D-F64290DBD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822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A4D839F8-BE01-BFDA-9765-306D4CC960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E5796FF6-08A5-13AB-F47E-0E1389301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30B2D4C-1845-961D-D60C-7D2CC698F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C99B-8C3B-C04F-A5FD-3B2CA1B4252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1ABA5AC-16E1-96CE-4DF9-2863F62C2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AD4EB3A-8C13-AB99-E468-53C50169E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FFF71-4E4F-BC4B-979D-F64290DBD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673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F88B895-63B8-9CDD-F0FE-D28FF59B7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0C72C60-0B48-8FF5-3701-6E7ABCE7C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EE3703F-8346-FF6E-E2AB-976678DA4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C99B-8C3B-C04F-A5FD-3B2CA1B4252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0460647-7C1B-A72B-64CA-C239D6B33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61D6DB9-4CCF-07F0-1D9E-F64412822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FFF71-4E4F-BC4B-979D-F64290DBD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215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B7F0F19-703C-34E6-E64A-ADCAF1C2E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7996D6E-CAF7-2048-ED91-0A601804F9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E0323ED-5E2F-F3C2-F863-7B8C6E53F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C99B-8C3B-C04F-A5FD-3B2CA1B4252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00D577C-5D31-B3E3-A5B2-C794E1DAA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82786CA-255A-1CE3-9D1E-AC76E031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FFF71-4E4F-BC4B-979D-F64290DBD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330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2557D60-16B8-0857-01A1-21D081372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46362E4-0C77-B5DC-F46E-10845D070C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729F152-6524-CC27-AF7B-4B4BB2F755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D23BDB0-6715-4531-38B1-AC8CE0A24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C99B-8C3B-C04F-A5FD-3B2CA1B4252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DB0EF0C-0B7E-8FD1-09EF-5C233E368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2ECD764-2BCD-C2E6-E8F2-320579AA7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FFF71-4E4F-BC4B-979D-F64290DBD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159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360C9A2-DDCC-AA56-2850-97D66624B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15BE245-2F4C-C26A-FABE-D5680CEBC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905F7ED4-2AE0-74C2-5585-C17E0A70A6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7274EB0F-D0EB-7E45-D16B-E14290354A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DE4CDB4C-37F2-DF53-60E3-121109D26D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F7F3D56C-8734-C697-A507-9A36F4839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C99B-8C3B-C04F-A5FD-3B2CA1B4252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F4E9164A-5FE7-C243-856B-D73DD10D4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75F06367-7F0B-9601-38AC-35AD8EA7B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FFF71-4E4F-BC4B-979D-F64290DBD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653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11F3635-C86B-5D56-A379-F8BEF905D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271F0069-8818-0CD6-06F3-D18C983D9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C99B-8C3B-C04F-A5FD-3B2CA1B4252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F11DA79E-508E-5DFB-19A6-A613DBBC3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0F02D3D0-643F-EE30-DDF1-C4E8742AB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FFF71-4E4F-BC4B-979D-F64290DBD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52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2C0C9F69-5163-FC04-1EA3-437899E06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C99B-8C3B-C04F-A5FD-3B2CA1B4252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D990E16C-284A-8A78-B015-118C3A6FD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362553E4-C0A2-E03C-47BD-BF4DF7A87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FFF71-4E4F-BC4B-979D-F64290DBD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527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3028AA8-5970-7296-3915-9939F8B68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7B7EA27-D22D-2FD0-F430-6A168DE14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1CFDF4EB-DCDA-D717-CA01-0EE9B9DADB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180CBDA-84D4-5295-D49B-4F00FEA03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C99B-8C3B-C04F-A5FD-3B2CA1B4252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FE93CDE-751F-9B46-FDE5-6B7642BA0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5949F0E-041E-7B0D-C68A-25A45E280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FFF71-4E4F-BC4B-979D-F64290DBD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321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B0A4FEE-14C9-2CFC-2CE2-28A31F6D8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DC565E71-E314-B2B8-C1C1-42BE21B492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61FA155-54C0-0389-D87E-5DA03B2448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A29D458-EAA8-5882-CDA7-98A4E075C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C99B-8C3B-C04F-A5FD-3B2CA1B4252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0152FE9-C7D3-353C-E8C6-89B26E158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AC309CE-8EAA-696B-BD74-C54E743B3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FFF71-4E4F-BC4B-979D-F64290DBD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794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D68649E3-3306-0CF9-E201-2A409C362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02B84DE-370F-6587-FD38-8ACCA338C0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FDC7562-1102-35B0-A29E-6875A17E4C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A1C99B-8C3B-C04F-A5FD-3B2CA1B4252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00C25D1-56E7-A6AF-5E61-6A2F81E40E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EDCED40-07B6-DD5D-1DD0-90F0E458D3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8FFF71-4E4F-BC4B-979D-F64290DBD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33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472BE51A-4A45-63D7-7A6B-2294F1A444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black and white background&#10;&#10;AI-generated content may be incorrect.">
            <a:extLst>
              <a:ext uri="{FF2B5EF4-FFF2-40B4-BE49-F238E27FC236}">
                <a16:creationId xmlns="" xmlns:a16="http://schemas.microsoft.com/office/drawing/2014/main" id="{ED9165CA-5B06-0BF7-580B-3757F96E729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9463"/>
            <a:ext cx="12192000" cy="6858000"/>
          </a:xfrm>
          <a:prstGeom prst="rect">
            <a:avLst/>
          </a:prstGeom>
        </p:spPr>
      </p:pic>
      <p:sp>
        <p:nvSpPr>
          <p:cNvPr id="76" name="Rectangle 5">
            <a:extLst>
              <a:ext uri="{FF2B5EF4-FFF2-40B4-BE49-F238E27FC236}">
                <a16:creationId xmlns="" xmlns:a16="http://schemas.microsoft.com/office/drawing/2014/main" id="{ADDA0DCF-2D2C-54E9-EC94-8A403E77EF14}"/>
              </a:ext>
            </a:extLst>
          </p:cNvPr>
          <p:cNvSpPr/>
          <p:nvPr/>
        </p:nvSpPr>
        <p:spPr>
          <a:xfrm>
            <a:off x="10689584" y="3552931"/>
            <a:ext cx="1014984" cy="427882"/>
          </a:xfrm>
          <a:custGeom>
            <a:avLst/>
            <a:gdLst>
              <a:gd name="connsiteX0" fmla="*/ 0 w 1302706"/>
              <a:gd name="connsiteY0" fmla="*/ 0 h 549176"/>
              <a:gd name="connsiteX1" fmla="*/ 1302706 w 1302706"/>
              <a:gd name="connsiteY1" fmla="*/ 0 h 549176"/>
              <a:gd name="connsiteX2" fmla="*/ 1302706 w 1302706"/>
              <a:gd name="connsiteY2" fmla="*/ 549176 h 549176"/>
              <a:gd name="connsiteX3" fmla="*/ 0 w 1302706"/>
              <a:gd name="connsiteY3" fmla="*/ 549176 h 549176"/>
              <a:gd name="connsiteX4" fmla="*/ 0 w 1302706"/>
              <a:gd name="connsiteY4" fmla="*/ 0 h 549176"/>
              <a:gd name="connsiteX0" fmla="*/ 0 w 1302706"/>
              <a:gd name="connsiteY0" fmla="*/ 0 h 549176"/>
              <a:gd name="connsiteX1" fmla="*/ 1302706 w 1302706"/>
              <a:gd name="connsiteY1" fmla="*/ 0 h 549176"/>
              <a:gd name="connsiteX2" fmla="*/ 525466 w 1302706"/>
              <a:gd name="connsiteY2" fmla="*/ 549176 h 549176"/>
              <a:gd name="connsiteX3" fmla="*/ 0 w 1302706"/>
              <a:gd name="connsiteY3" fmla="*/ 549176 h 549176"/>
              <a:gd name="connsiteX4" fmla="*/ 0 w 1302706"/>
              <a:gd name="connsiteY4" fmla="*/ 0 h 549176"/>
              <a:gd name="connsiteX0" fmla="*/ 0 w 1302706"/>
              <a:gd name="connsiteY0" fmla="*/ 0 h 549176"/>
              <a:gd name="connsiteX1" fmla="*/ 1302706 w 1302706"/>
              <a:gd name="connsiteY1" fmla="*/ 0 h 549176"/>
              <a:gd name="connsiteX2" fmla="*/ 1046674 w 1302706"/>
              <a:gd name="connsiteY2" fmla="*/ 549176 h 549176"/>
              <a:gd name="connsiteX3" fmla="*/ 0 w 1302706"/>
              <a:gd name="connsiteY3" fmla="*/ 549176 h 549176"/>
              <a:gd name="connsiteX4" fmla="*/ 0 w 1302706"/>
              <a:gd name="connsiteY4" fmla="*/ 0 h 549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2706" h="549176">
                <a:moveTo>
                  <a:pt x="0" y="0"/>
                </a:moveTo>
                <a:lnTo>
                  <a:pt x="1302706" y="0"/>
                </a:lnTo>
                <a:lnTo>
                  <a:pt x="1046674" y="549176"/>
                </a:lnTo>
                <a:lnTo>
                  <a:pt x="0" y="549176"/>
                </a:lnTo>
                <a:lnTo>
                  <a:pt x="0" y="0"/>
                </a:lnTo>
                <a:close/>
              </a:path>
            </a:pathLst>
          </a:custGeom>
          <a:solidFill>
            <a:srgbClr val="FE3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="" xmlns:a16="http://schemas.microsoft.com/office/drawing/2014/main" id="{E59BCDD4-A12D-4740-535B-EC71F2470E0C}"/>
              </a:ext>
            </a:extLst>
          </p:cNvPr>
          <p:cNvSpPr/>
          <p:nvPr/>
        </p:nvSpPr>
        <p:spPr>
          <a:xfrm>
            <a:off x="8928918" y="3552931"/>
            <a:ext cx="2109753" cy="428323"/>
          </a:xfrm>
          <a:prstGeom prst="rect">
            <a:avLst/>
          </a:prstGeom>
          <a:solidFill>
            <a:srgbClr val="FE3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1" name="Group 60">
            <a:extLst>
              <a:ext uri="{FF2B5EF4-FFF2-40B4-BE49-F238E27FC236}">
                <a16:creationId xmlns="" xmlns:a16="http://schemas.microsoft.com/office/drawing/2014/main" id="{BDD93ABE-5F7A-368B-1224-23558FA95918}"/>
              </a:ext>
            </a:extLst>
          </p:cNvPr>
          <p:cNvGrpSpPr/>
          <p:nvPr/>
        </p:nvGrpSpPr>
        <p:grpSpPr>
          <a:xfrm>
            <a:off x="497635" y="1079637"/>
            <a:ext cx="3425419" cy="428323"/>
            <a:chOff x="4323839" y="1078851"/>
            <a:chExt cx="3425419" cy="428323"/>
          </a:xfrm>
        </p:grpSpPr>
        <p:sp>
          <p:nvSpPr>
            <p:cNvPr id="62" name="Rectangle 5">
              <a:extLst>
                <a:ext uri="{FF2B5EF4-FFF2-40B4-BE49-F238E27FC236}">
                  <a16:creationId xmlns="" xmlns:a16="http://schemas.microsoft.com/office/drawing/2014/main" id="{B2299757-6BF1-F089-074A-6CCD766867C4}"/>
                </a:ext>
              </a:extLst>
            </p:cNvPr>
            <p:cNvSpPr/>
            <p:nvPr/>
          </p:nvSpPr>
          <p:spPr>
            <a:xfrm>
              <a:off x="6734274" y="1078851"/>
              <a:ext cx="1014984" cy="427882"/>
            </a:xfrm>
            <a:custGeom>
              <a:avLst/>
              <a:gdLst>
                <a:gd name="connsiteX0" fmla="*/ 0 w 1302706"/>
                <a:gd name="connsiteY0" fmla="*/ 0 h 549176"/>
                <a:gd name="connsiteX1" fmla="*/ 1302706 w 1302706"/>
                <a:gd name="connsiteY1" fmla="*/ 0 h 549176"/>
                <a:gd name="connsiteX2" fmla="*/ 1302706 w 1302706"/>
                <a:gd name="connsiteY2" fmla="*/ 549176 h 549176"/>
                <a:gd name="connsiteX3" fmla="*/ 0 w 1302706"/>
                <a:gd name="connsiteY3" fmla="*/ 549176 h 549176"/>
                <a:gd name="connsiteX4" fmla="*/ 0 w 1302706"/>
                <a:gd name="connsiteY4" fmla="*/ 0 h 549176"/>
                <a:gd name="connsiteX0" fmla="*/ 0 w 1302706"/>
                <a:gd name="connsiteY0" fmla="*/ 0 h 549176"/>
                <a:gd name="connsiteX1" fmla="*/ 1302706 w 1302706"/>
                <a:gd name="connsiteY1" fmla="*/ 0 h 549176"/>
                <a:gd name="connsiteX2" fmla="*/ 525466 w 1302706"/>
                <a:gd name="connsiteY2" fmla="*/ 549176 h 549176"/>
                <a:gd name="connsiteX3" fmla="*/ 0 w 1302706"/>
                <a:gd name="connsiteY3" fmla="*/ 549176 h 549176"/>
                <a:gd name="connsiteX4" fmla="*/ 0 w 1302706"/>
                <a:gd name="connsiteY4" fmla="*/ 0 h 549176"/>
                <a:gd name="connsiteX0" fmla="*/ 0 w 1302706"/>
                <a:gd name="connsiteY0" fmla="*/ 0 h 549176"/>
                <a:gd name="connsiteX1" fmla="*/ 1302706 w 1302706"/>
                <a:gd name="connsiteY1" fmla="*/ 0 h 549176"/>
                <a:gd name="connsiteX2" fmla="*/ 1046674 w 1302706"/>
                <a:gd name="connsiteY2" fmla="*/ 549176 h 549176"/>
                <a:gd name="connsiteX3" fmla="*/ 0 w 1302706"/>
                <a:gd name="connsiteY3" fmla="*/ 549176 h 549176"/>
                <a:gd name="connsiteX4" fmla="*/ 0 w 1302706"/>
                <a:gd name="connsiteY4" fmla="*/ 0 h 549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2706" h="549176">
                  <a:moveTo>
                    <a:pt x="0" y="0"/>
                  </a:moveTo>
                  <a:lnTo>
                    <a:pt x="1302706" y="0"/>
                  </a:lnTo>
                  <a:lnTo>
                    <a:pt x="1046674" y="549176"/>
                  </a:lnTo>
                  <a:lnTo>
                    <a:pt x="0" y="54917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3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="" xmlns:a16="http://schemas.microsoft.com/office/drawing/2014/main" id="{D30D6AE0-C619-03A6-3BB3-E91A6865D8CC}"/>
                </a:ext>
              </a:extLst>
            </p:cNvPr>
            <p:cNvSpPr/>
            <p:nvPr/>
          </p:nvSpPr>
          <p:spPr>
            <a:xfrm>
              <a:off x="4323839" y="1078851"/>
              <a:ext cx="3172835" cy="428323"/>
            </a:xfrm>
            <a:prstGeom prst="rect">
              <a:avLst/>
            </a:prstGeom>
            <a:solidFill>
              <a:srgbClr val="FE3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FFA3B0E9-B224-9333-ED3B-98A44BDB1E7C}"/>
              </a:ext>
            </a:extLst>
          </p:cNvPr>
          <p:cNvSpPr txBox="1"/>
          <p:nvPr/>
        </p:nvSpPr>
        <p:spPr>
          <a:xfrm>
            <a:off x="407088" y="1917091"/>
            <a:ext cx="3421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Radial structure</a:t>
            </a:r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​​ </a:t>
            </a: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enhances the rigidity of the whole tire, providing a higher loading index more suitable for cruising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7DD871D4-EFC6-9BBC-0103-71006CACC141}"/>
              </a:ext>
            </a:extLst>
          </p:cNvPr>
          <p:cNvSpPr txBox="1"/>
          <p:nvPr/>
        </p:nvSpPr>
        <p:spPr>
          <a:xfrm>
            <a:off x="1360342" y="139756"/>
            <a:ext cx="96258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ADRENO 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CM-T1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DF89AFCE-D55F-A773-BA19-AE9EACC988FA}"/>
              </a:ext>
            </a:extLst>
          </p:cNvPr>
          <p:cNvSpPr txBox="1"/>
          <p:nvPr/>
        </p:nvSpPr>
        <p:spPr>
          <a:xfrm>
            <a:off x="512092" y="1089525"/>
            <a:ext cx="33161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chemeClr val="bg1"/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CM-T1 FEATURES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46FA857F-BA26-6B9C-6369-63641A33585C}"/>
              </a:ext>
            </a:extLst>
          </p:cNvPr>
          <p:cNvSpPr txBox="1"/>
          <p:nvPr/>
        </p:nvSpPr>
        <p:spPr>
          <a:xfrm>
            <a:off x="8996834" y="3575310"/>
            <a:ext cx="20639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chemeClr val="bg1"/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CM-T1 SIZES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091D4B12-A379-9938-108A-02B9922FAF60}"/>
              </a:ext>
            </a:extLst>
          </p:cNvPr>
          <p:cNvSpPr txBox="1"/>
          <p:nvPr/>
        </p:nvSpPr>
        <p:spPr>
          <a:xfrm>
            <a:off x="407087" y="3392601"/>
            <a:ext cx="3208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 land ratio</a:t>
            </a:r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provides superior grip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="" xmlns:a16="http://schemas.microsoft.com/office/drawing/2014/main" id="{82E6E6D9-0784-1AF0-791B-F4BBD760902E}"/>
              </a:ext>
            </a:extLst>
          </p:cNvPr>
          <p:cNvSpPr/>
          <p:nvPr/>
        </p:nvSpPr>
        <p:spPr>
          <a:xfrm>
            <a:off x="10748416" y="1133614"/>
            <a:ext cx="1014984" cy="427882"/>
          </a:xfrm>
          <a:custGeom>
            <a:avLst/>
            <a:gdLst>
              <a:gd name="connsiteX0" fmla="*/ 0 w 1302706"/>
              <a:gd name="connsiteY0" fmla="*/ 0 h 549176"/>
              <a:gd name="connsiteX1" fmla="*/ 1302706 w 1302706"/>
              <a:gd name="connsiteY1" fmla="*/ 0 h 549176"/>
              <a:gd name="connsiteX2" fmla="*/ 1302706 w 1302706"/>
              <a:gd name="connsiteY2" fmla="*/ 549176 h 549176"/>
              <a:gd name="connsiteX3" fmla="*/ 0 w 1302706"/>
              <a:gd name="connsiteY3" fmla="*/ 549176 h 549176"/>
              <a:gd name="connsiteX4" fmla="*/ 0 w 1302706"/>
              <a:gd name="connsiteY4" fmla="*/ 0 h 549176"/>
              <a:gd name="connsiteX0" fmla="*/ 0 w 1302706"/>
              <a:gd name="connsiteY0" fmla="*/ 0 h 549176"/>
              <a:gd name="connsiteX1" fmla="*/ 1302706 w 1302706"/>
              <a:gd name="connsiteY1" fmla="*/ 0 h 549176"/>
              <a:gd name="connsiteX2" fmla="*/ 525466 w 1302706"/>
              <a:gd name="connsiteY2" fmla="*/ 549176 h 549176"/>
              <a:gd name="connsiteX3" fmla="*/ 0 w 1302706"/>
              <a:gd name="connsiteY3" fmla="*/ 549176 h 549176"/>
              <a:gd name="connsiteX4" fmla="*/ 0 w 1302706"/>
              <a:gd name="connsiteY4" fmla="*/ 0 h 549176"/>
              <a:gd name="connsiteX0" fmla="*/ 0 w 1302706"/>
              <a:gd name="connsiteY0" fmla="*/ 0 h 549176"/>
              <a:gd name="connsiteX1" fmla="*/ 1302706 w 1302706"/>
              <a:gd name="connsiteY1" fmla="*/ 0 h 549176"/>
              <a:gd name="connsiteX2" fmla="*/ 1046674 w 1302706"/>
              <a:gd name="connsiteY2" fmla="*/ 549176 h 549176"/>
              <a:gd name="connsiteX3" fmla="*/ 0 w 1302706"/>
              <a:gd name="connsiteY3" fmla="*/ 549176 h 549176"/>
              <a:gd name="connsiteX4" fmla="*/ 0 w 1302706"/>
              <a:gd name="connsiteY4" fmla="*/ 0 h 549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2706" h="549176">
                <a:moveTo>
                  <a:pt x="0" y="0"/>
                </a:moveTo>
                <a:lnTo>
                  <a:pt x="1302706" y="0"/>
                </a:lnTo>
                <a:lnTo>
                  <a:pt x="1046674" y="549176"/>
                </a:lnTo>
                <a:lnTo>
                  <a:pt x="0" y="549176"/>
                </a:lnTo>
                <a:lnTo>
                  <a:pt x="0" y="0"/>
                </a:lnTo>
                <a:close/>
              </a:path>
            </a:pathLst>
          </a:custGeom>
          <a:solidFill>
            <a:srgbClr val="FE3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982BF5F9-5DEE-B80E-6501-F08D587E63D1}"/>
              </a:ext>
            </a:extLst>
          </p:cNvPr>
          <p:cNvSpPr/>
          <p:nvPr/>
        </p:nvSpPr>
        <p:spPr>
          <a:xfrm>
            <a:off x="8902893" y="1133614"/>
            <a:ext cx="2157851" cy="428323"/>
          </a:xfrm>
          <a:prstGeom prst="rect">
            <a:avLst/>
          </a:prstGeom>
          <a:solidFill>
            <a:srgbClr val="FE3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F6CFAD5-86BE-280A-5AFF-0D5500A8AC80}"/>
              </a:ext>
            </a:extLst>
          </p:cNvPr>
          <p:cNvSpPr txBox="1"/>
          <p:nvPr/>
        </p:nvSpPr>
        <p:spPr>
          <a:xfrm>
            <a:off x="8986633" y="1162042"/>
            <a:ext cx="22377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solidFill>
                  <a:schemeClr val="bg1"/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Honda gold wing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="" xmlns:a16="http://schemas.microsoft.com/office/drawing/2014/main" id="{8785CCD9-F751-45EA-BB7E-82B3C1B016B4}"/>
              </a:ext>
            </a:extLst>
          </p:cNvPr>
          <p:cNvSpPr txBox="1"/>
          <p:nvPr/>
        </p:nvSpPr>
        <p:spPr>
          <a:xfrm>
            <a:off x="9622021" y="2799215"/>
            <a:ext cx="14166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>
                <a:solidFill>
                  <a:schemeClr val="bg1"/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S2000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="" xmlns:a16="http://schemas.microsoft.com/office/drawing/2014/main" id="{C4E82FCD-DFBC-CB61-B747-66F089C5A1DC}"/>
              </a:ext>
            </a:extLst>
          </p:cNvPr>
          <p:cNvSpPr txBox="1"/>
          <p:nvPr/>
        </p:nvSpPr>
        <p:spPr>
          <a:xfrm>
            <a:off x="8991949" y="4085761"/>
            <a:ext cx="2448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130/70R18 </a:t>
            </a:r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63H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="" xmlns:a16="http://schemas.microsoft.com/office/drawing/2014/main" id="{F6FFE218-B27E-C2E7-86AB-A768D4E266AA}"/>
              </a:ext>
            </a:extLst>
          </p:cNvPr>
          <p:cNvSpPr txBox="1"/>
          <p:nvPr/>
        </p:nvSpPr>
        <p:spPr>
          <a:xfrm>
            <a:off x="9012825" y="4905319"/>
            <a:ext cx="2211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180/60R16 74H</a:t>
            </a:r>
            <a:endParaRPr lang="en-GB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="" xmlns:a16="http://schemas.microsoft.com/office/drawing/2014/main" id="{52D5AEE5-3727-17BC-C756-9F86CFF9029C}"/>
              </a:ext>
            </a:extLst>
          </p:cNvPr>
          <p:cNvSpPr txBox="1"/>
          <p:nvPr/>
        </p:nvSpPr>
        <p:spPr>
          <a:xfrm>
            <a:off x="462182" y="4432605"/>
            <a:ext cx="3208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E6B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Streamlined groove design </a:t>
            </a: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delivers greater water evacuation</a:t>
            </a:r>
          </a:p>
        </p:txBody>
      </p:sp>
      <p:pic>
        <p:nvPicPr>
          <p:cNvPr id="3" name="Picture 2" descr="A close up of a tire&#10;&#10;AI-generated content may be incorrect.">
            <a:extLst>
              <a:ext uri="{FF2B5EF4-FFF2-40B4-BE49-F238E27FC236}">
                <a16:creationId xmlns="" xmlns:a16="http://schemas.microsoft.com/office/drawing/2014/main" id="{8B3EB917-6222-6FA9-13CF-B03D971ABD54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45778" y="1107916"/>
            <a:ext cx="5410592" cy="545189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8AA9DEE2-2A36-DBCB-C9A7-9E313E56D3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053238" y="1631792"/>
            <a:ext cx="1815980" cy="1212123"/>
          </a:xfrm>
          <a:prstGeom prst="rect">
            <a:avLst/>
          </a:prstGeom>
        </p:spPr>
      </p:pic>
      <p:pic>
        <p:nvPicPr>
          <p:cNvPr id="11" name="Picture 10" descr="A white logo with black background&#10;&#10;AI-generated content may be incorrect.">
            <a:extLst>
              <a:ext uri="{FF2B5EF4-FFF2-40B4-BE49-F238E27FC236}">
                <a16:creationId xmlns="" xmlns:a16="http://schemas.microsoft.com/office/drawing/2014/main" id="{A2474BE1-8B2A-9276-1661-43BB3BEB1771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03755" y="2867647"/>
            <a:ext cx="805305" cy="261724"/>
          </a:xfrm>
          <a:prstGeom prst="rect">
            <a:avLst/>
          </a:prstGeom>
        </p:spPr>
      </p:pic>
      <p:sp>
        <p:nvSpPr>
          <p:cNvPr id="2" name="TextBox 23">
            <a:extLst>
              <a:ext uri="{FF2B5EF4-FFF2-40B4-BE49-F238E27FC236}">
                <a16:creationId xmlns="" xmlns:a16="http://schemas.microsoft.com/office/drawing/2014/main" id="{6AED7350-24A0-5180-8420-C17A5D54B675}"/>
              </a:ext>
            </a:extLst>
          </p:cNvPr>
          <p:cNvSpPr txBox="1"/>
          <p:nvPr/>
        </p:nvSpPr>
        <p:spPr>
          <a:xfrm>
            <a:off x="10046651" y="316559"/>
            <a:ext cx="18791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CRUISER</a:t>
            </a:r>
          </a:p>
        </p:txBody>
      </p:sp>
    </p:spTree>
    <p:extLst>
      <p:ext uri="{BB962C8B-B14F-4D97-AF65-F5344CB8AC3E}">
        <p14:creationId xmlns:p14="http://schemas.microsoft.com/office/powerpoint/2010/main" val="4159933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48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Williams</dc:creator>
  <cp:lastModifiedBy>DELL</cp:lastModifiedBy>
  <cp:revision>27</cp:revision>
  <dcterms:created xsi:type="dcterms:W3CDTF">2025-01-15T14:11:44Z</dcterms:created>
  <dcterms:modified xsi:type="dcterms:W3CDTF">2026-06-05T22:03:26Z</dcterms:modified>
</cp:coreProperties>
</file>